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Nike Products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These are the products of Nike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Home Garden</a:t>
            </a:r>
          </a:p>
        </p:txBody>
      </p:sp>
      <p:pic>
        <p:nvPicPr>
          <p:cNvPr id="3" name="Picture Placeholder 2" descr="image_1.pn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5066" b="25066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r>
              <a:t>Plants in a house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Orange Juice!</a:t>
            </a:r>
          </a:p>
        </p:txBody>
      </p:sp>
      <p:pic>
        <p:nvPicPr>
          <p:cNvPr id="3" name="Picture Placeholder 2" descr="image_2.pn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5002" b="25002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r>
              <a:t>Tasty!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Simple Work Place</a:t>
            </a:r>
          </a:p>
        </p:txBody>
      </p:sp>
      <p:pic>
        <p:nvPicPr>
          <p:cNvPr id="3" name="Picture Placeholder 2" descr="image_3.pn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5496" r="5496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r>
              <a:t>Aesthetically Awesome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Modern Furniture</a:t>
            </a:r>
          </a:p>
        </p:txBody>
      </p:sp>
      <p:pic>
        <p:nvPicPr>
          <p:cNvPr id="3" name="Picture Placeholder 2" descr="image_4.pn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5000" b="25000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r>
              <a:t>Too Expensive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Cameraaa!!</a:t>
            </a:r>
          </a:p>
        </p:txBody>
      </p:sp>
      <p:pic>
        <p:nvPicPr>
          <p:cNvPr id="3" name="Picture Placeholder 2" descr="image_5.pn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5490" r="5490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r>
              <a:t>Analog Awesome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